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C2A15-F8E6-4DDD-815A-2241F77D7B49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626F7-59ED-49D9-8DA7-0105742D01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Heart</a:t>
            </a:r>
            <a:r>
              <a:rPr lang="en-US" baseline="0" dirty="0" smtClean="0"/>
              <a:t> Math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7D34D-0172-4A92-906A-D012A7570A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Unconscious Competence</a:t>
            </a:r>
          </a:p>
          <a:p>
            <a:r>
              <a:rPr lang="en-US" dirty="0" smtClean="0"/>
              <a:t>	Muscle memory</a:t>
            </a:r>
          </a:p>
          <a:p>
            <a:r>
              <a:rPr lang="en-US" dirty="0" smtClean="0"/>
              <a:t>	Skiing</a:t>
            </a:r>
            <a:r>
              <a:rPr lang="en-US" baseline="0" dirty="0" smtClean="0"/>
              <a:t> ex. Ian</a:t>
            </a:r>
          </a:p>
          <a:p>
            <a:r>
              <a:rPr lang="en-US" baseline="0" dirty="0" smtClean="0"/>
              <a:t>	Tennis-weekend warriors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7D34D-0172-4A92-906A-D012A7570A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Repetition =</a:t>
            </a:r>
            <a:r>
              <a:rPr lang="en-US" baseline="0" dirty="0" smtClean="0"/>
              <a:t> unconscious competence in the subconscious mind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YIKES!!! it’s automatic!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7D34D-0172-4A92-906A-D012A7570A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… the Law</a:t>
            </a:r>
            <a:r>
              <a:rPr lang="en-US" baseline="0" dirty="0" smtClean="0"/>
              <a:t> of Attraction!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7D34D-0172-4A92-906A-D012A7570A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AF9C-C4A0-4B36-8139-CA6BD4B17C5E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517C-B520-4913-AFED-7099AF6503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819399"/>
          </a:xfrm>
        </p:spPr>
        <p:txBody>
          <a:bodyPr>
            <a:normAutofit/>
          </a:bodyPr>
          <a:lstStyle/>
          <a:p>
            <a:r>
              <a:rPr lang="en-US" i="1" dirty="0" smtClean="0"/>
              <a:t>Beneath the Tip of the Iceberg:</a:t>
            </a:r>
            <a:br>
              <a:rPr lang="en-US" i="1" dirty="0" smtClean="0"/>
            </a:br>
            <a:r>
              <a:rPr lang="en-US" i="1" dirty="0" smtClean="0"/>
              <a:t>Harnessing the Power of the Subconscious Mind</a:t>
            </a:r>
            <a:endParaRPr lang="en-US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391400" cy="29718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Trisha Jacobson</a:t>
            </a:r>
          </a:p>
          <a:p>
            <a:endParaRPr lang="en-US" sz="2400" dirty="0" smtClean="0"/>
          </a:p>
          <a:p>
            <a:r>
              <a:rPr lang="en-US" sz="2400" dirty="0" smtClean="0"/>
              <a:t>Certified </a:t>
            </a:r>
            <a:r>
              <a:rPr lang="en-US" sz="2400" dirty="0" err="1" smtClean="0"/>
              <a:t>HypnoCoach</a:t>
            </a:r>
            <a:endParaRPr lang="en-US" sz="2400" dirty="0" smtClean="0"/>
          </a:p>
          <a:p>
            <a:r>
              <a:rPr lang="en-US" sz="2400" dirty="0" smtClean="0"/>
              <a:t>Transition on Purpose Coaching</a:t>
            </a:r>
          </a:p>
          <a:p>
            <a:endParaRPr lang="en-US" sz="2400" dirty="0" smtClean="0"/>
          </a:p>
          <a:p>
            <a:r>
              <a:rPr lang="en-US" sz="2400" dirty="0" smtClean="0"/>
              <a:t>Teen Clinic &amp; Community Outreach Educator</a:t>
            </a:r>
          </a:p>
          <a:p>
            <a:r>
              <a:rPr lang="en-US" sz="2400" dirty="0" smtClean="0"/>
              <a:t>White Mountain Community Health Center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Brain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" name="Content Placeholder 10" descr="the brai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1524000"/>
            <a:ext cx="3924300" cy="39243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3008313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Conscious Mind</a:t>
            </a:r>
            <a:endParaRPr lang="en-US" sz="3200" dirty="0"/>
          </a:p>
        </p:txBody>
      </p:sp>
      <p:pic>
        <p:nvPicPr>
          <p:cNvPr id="7" name="Content Placeholder 6" descr="bigstock_Iceberg_67446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533400"/>
            <a:ext cx="3121649" cy="5638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66800" y="1447800"/>
            <a:ext cx="3008313" cy="46910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400" dirty="0" smtClean="0"/>
              <a:t>Creative thought</a:t>
            </a:r>
          </a:p>
          <a:p>
            <a:r>
              <a:rPr lang="en-US" sz="2400" dirty="0" smtClean="0"/>
              <a:t>-Conversation</a:t>
            </a:r>
          </a:p>
          <a:p>
            <a:r>
              <a:rPr lang="en-US" sz="2400" dirty="0" smtClean="0"/>
              <a:t>-Right here/right now</a:t>
            </a:r>
          </a:p>
          <a:p>
            <a:r>
              <a:rPr lang="en-US" sz="2400" dirty="0" smtClean="0"/>
              <a:t>-5% of total mind power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3810000" cy="11620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Subconscious Mind</a:t>
            </a:r>
            <a:endParaRPr lang="en-US" sz="3200" dirty="0"/>
          </a:p>
        </p:txBody>
      </p:sp>
      <p:pic>
        <p:nvPicPr>
          <p:cNvPr id="7" name="Content Placeholder 6" descr="bigstock_Iceberg_674465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0" y="533400"/>
            <a:ext cx="3045449" cy="5867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lvl="1"/>
            <a:r>
              <a:rPr lang="en-US" sz="2400" dirty="0" smtClean="0"/>
              <a:t>-95% of our mind power </a:t>
            </a:r>
          </a:p>
          <a:p>
            <a:pPr lvl="1"/>
            <a:r>
              <a:rPr lang="en-US" sz="2400" dirty="0" smtClean="0"/>
              <a:t>-1,000,000 times more powerful than the conscious mind</a:t>
            </a:r>
          </a:p>
          <a:p>
            <a:pPr lvl="1"/>
            <a:r>
              <a:rPr lang="en-US" sz="2400" dirty="0" smtClean="0"/>
              <a:t>-most of our subconscious programs are downloaded by the age of 6</a:t>
            </a:r>
          </a:p>
          <a:p>
            <a:pPr lvl="1"/>
            <a:r>
              <a:rPr lang="en-US" sz="2400" dirty="0" smtClean="0"/>
              <a:t>-works like a tape recorder </a:t>
            </a:r>
          </a:p>
          <a:p>
            <a:pPr lvl="1"/>
            <a:r>
              <a:rPr lang="en-US" sz="2400" dirty="0" smtClean="0"/>
              <a:t>-repetition</a:t>
            </a:r>
          </a:p>
          <a:p>
            <a:pPr lvl="1"/>
            <a:r>
              <a:rPr lang="en-US" sz="2400" dirty="0" smtClean="0"/>
              <a:t>-“unconscious competence”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In a study in Iowa, they found that the average 2 year old receives 432 negative put downs and nudge statements a day versus 32 positive, affirming statements.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 ratio of 14 to 1!</a:t>
            </a:r>
            <a:br>
              <a:rPr lang="en-US" i="1" dirty="0" smtClean="0"/>
            </a:b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Reticular Activating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24/7/365</a:t>
            </a:r>
          </a:p>
          <a:p>
            <a:r>
              <a:rPr lang="en-US" dirty="0" smtClean="0"/>
              <a:t>Sorts through all sensory information</a:t>
            </a:r>
          </a:p>
          <a:p>
            <a:r>
              <a:rPr lang="en-US" i="1" dirty="0" smtClean="0"/>
              <a:t> “Is this something that’s important to my owner?”</a:t>
            </a:r>
          </a:p>
          <a:p>
            <a:r>
              <a:rPr lang="en-US" dirty="0" smtClean="0"/>
              <a:t>If yes … RAS brings to consciousness</a:t>
            </a:r>
          </a:p>
          <a:p>
            <a:r>
              <a:rPr lang="en-US" dirty="0" smtClean="0"/>
              <a:t>If no … RAS drops out of consciousness</a:t>
            </a:r>
          </a:p>
          <a:p>
            <a:r>
              <a:rPr lang="en-US" dirty="0" smtClean="0"/>
              <a:t>If you’re worried about something, the RAS will find it for you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Reticular Activating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tell the difference between imagination and reality</a:t>
            </a:r>
          </a:p>
          <a:p>
            <a:r>
              <a:rPr lang="en-US" dirty="0" smtClean="0"/>
              <a:t>Is always working to match your biology with the environment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i="1" dirty="0" smtClean="0"/>
              <a:t>Once you take information from your conscious mind and impress it into your</a:t>
            </a:r>
            <a:br>
              <a:rPr lang="en-US" i="1" dirty="0" smtClean="0"/>
            </a:br>
            <a:r>
              <a:rPr lang="en-US" i="1" dirty="0" smtClean="0"/>
              <a:t>subconscious mind …</a:t>
            </a:r>
            <a:br>
              <a:rPr lang="en-US" i="1" dirty="0" smtClean="0"/>
            </a:br>
            <a:r>
              <a:rPr lang="en-US" i="1" dirty="0" smtClean="0"/>
              <a:t>your RAS starts finding</a:t>
            </a:r>
            <a:br>
              <a:rPr lang="en-US" i="1" dirty="0" smtClean="0"/>
            </a:br>
            <a:r>
              <a:rPr lang="en-US" i="1" dirty="0" smtClean="0"/>
              <a:t>things you never noticed before!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Trisha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Transition on Purpose Coaching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http://www.trishajacobson.com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trisharx@aol.com</a:t>
            </a:r>
          </a:p>
          <a:p>
            <a:pPr lvl="1" algn="ctr">
              <a:buNone/>
            </a:pPr>
            <a:endParaRPr lang="en-US" dirty="0"/>
          </a:p>
          <a:p>
            <a:pPr lvl="1" algn="ctr">
              <a:buNone/>
            </a:pPr>
            <a:r>
              <a:rPr lang="en-US" dirty="0" smtClean="0"/>
              <a:t>603-452-7350</a:t>
            </a:r>
          </a:p>
          <a:p>
            <a:pPr lvl="1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243</Words>
  <Application>Microsoft Office PowerPoint</Application>
  <PresentationFormat>On-screen Show (4:3)</PresentationFormat>
  <Paragraphs>56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Beneath the Tip of the Iceberg: Harnessing the Power of the Subconscious Mind</vt:lpstr>
      <vt:lpstr>  The Brain  </vt:lpstr>
      <vt:lpstr>Conscious Mind</vt:lpstr>
      <vt:lpstr>Subconscious Mind</vt:lpstr>
      <vt:lpstr>In a study in Iowa, they found that the average 2 year old receives 432 negative put downs and nudge statements a day versus 32 positive, affirming statements.  A ratio of 14 to 1! </vt:lpstr>
      <vt:lpstr>Reticular Activating System</vt:lpstr>
      <vt:lpstr>Reticular Activating System</vt:lpstr>
      <vt:lpstr>Once you take information from your conscious mind and impress it into your subconscious mind … your RAS starts finding things you never noticed before!</vt:lpstr>
      <vt:lpstr>Contact Trisha at: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2011-05-13T11:09:27Z</dcterms:created>
  <dcterms:modified xsi:type="dcterms:W3CDTF">2011-05-13T11:20:34Z</dcterms:modified>
</cp:coreProperties>
</file>